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Acentuação Gráfica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gerais por tonicidade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Acentuação gráfica: regras gerais (oxítonas, paroxítonas, proparoxítonas)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"fácil" e "casa" são as duas paroxítonas — por que só uma tem acento?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das paroxítonas é o espelho da regra das oxítonas: paroxítona só NÃO acentua nas terminações que, em oxítona, pedem acento.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regras por tipo de tonicidade.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Proparoxítona: todas são acentuadas, sem exceção (médico, xícara)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Oxítona: acentua terminada em A(s), E(s), O(s), EM, ENS (sofá, também)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Paroxítona: acentua em qualquer terminação DIFERENTE dessas (fácil, hífen, órgão)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paroxítona segue a mesma regra, independente da terminação.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"também" (oxítona) tem acento, "jovem" (paroxítona) não — as duas terminam em EM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Oxítona terminada em EM: acentua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Paroxítona terminada em EM: é o padrão regular, não acentua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tonicidade decide a regra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regras gerais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quanto à tonicidade e diga se cada palavra deveria ser acentuada, justificando: "relogio", "sofa", "jovens", "orgao".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classifique a tonicidade, só depois aplique a regra da terminação.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"relógio": proparoxítona, sempre acentua. "sofá": oxítona terminada em A, acentua. "jovens": paroxítona terminada em ENS, NÃO acentua (ENS é terminação regular de paroxítona). "órgão": paroxítona terminada em ÃO, acentua.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Proparoxítona sempre acentua; oxítona acentua em A/E/O/EM/ENS; paroxítona acentua no restante.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Classifique a tonicidade primeiro, depois olhe a terminação.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acentuação de ditongos abertos, hiatos e acento diferencial.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