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19 · PORTUGUÊS · AULA 180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Manual de Redação da Presidência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Clareza, precisão, impessoalidade, formalidade, concisão, uniformidade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e-mail para um amigo e um ofício para um órgão público podem ser escritos com a mesma liberdade estilística?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180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princípios regem toda a redação oficial — e diferenciam radicalmente esse gênero dos textos pessoais e opinativos já estudados.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Seis princípios, um só padrão.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Clareza: compreensão em uma única leitura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Precisão: palavras que transmitem exatamente o que se pretende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Impessoalidade: ausência de marcas pessoais e subjetivas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Formalidade, concisão e uniformidade completam o conjunto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180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aos documentos oficiais a mesma liberdade de voz autoral já estudada em gêneros como o artigo de opinião.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180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ofício afirma "acredito que essa medida seria muito boa", expressando opinião pessoal do redator. Que princípio é violado?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texto deveria ser manifestação institucional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Não deve carregar opinião do indivíduo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Viola a impessoalidade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180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seis princípios da redação oficial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180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ofício afirma "acredito que essa medida seria muito boa para o setor", expressando uma opinião pessoal do redator. Que princípio está sendo violado?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assinar um documento oficial, releia perguntando: algum desses seis princípios foi violado?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180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princípio da impessoalidade, que exige ausência de marcas pessoais e subjetivas, tratando o texto como manifestação do serviço público, não da opinião individual de quem o redige.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Esses seis princípios serão retomados em todas as aulas seguintes do Eixo 5.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Abre o módulo de Redação Oficial: Base Normativa.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Literatura Contemporânea e Análise de Obras · Aula 180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2026-09-19T15:15:56Z</dcterms:created>
  <dcterms:modified xsi:type="dcterms:W3CDTF">2026-09-19T15:15:56Z</dcterms:modified>
</cp:coreProperties>
</file>