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Impessoalidade na Prática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Eliminar "eu", "nós subjetivo" e marcas afetivas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 "eu decido" e dizer "decide-se" comunicam a mesma informação com o mesmo grau de formalidade?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Impessoalidade não é ausência de conteúdo — é apresentar o conteúdo como manifestação institucional, não pessoal.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movimentos para eliminar a pessoalidade.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Substituir primeira pessoa por voz passiva sintética ou "este órgão"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Evitar o "nós subjetivo" (emoção coletiva) por informação direta do fato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Eliminar adjetivos e expressões avaliativas do redator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primeira pessoa e expressões afetivas por hábito de outros gêneros, sem perceber a exigência de impessoalidade.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diz "nós ficamos muito satisfeitos em aprovar o projeto". Como reescrever de forma impessoal?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"Nós" e "satisfeitos" são marcas pessoais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Reescrever como fato institucional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"O projeto foi aprovado"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movimentos da impessoalidade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afirma "nós ficamos muito satisfeitos em aprovar o projeto". Como essa frase poderia ser reescrita de forma impessoal?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revisar um documento oficial, procure por "eu", "nós" e qualquer adjetivo que expresse opinião.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exemplo: "o projeto foi aprovado" ou "comunica-se a aprovação do projeto", eliminando tanto o "nós subjetivo" quanto a expressão afetiva "muito satisfeitos".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impessoalidade transforma a comunicação individual em manifestação institucional.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as formas de tratamento por cargo,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2026-09-19T15:15:56Z</dcterms:created>
  <dcterms:modified xsi:type="dcterms:W3CDTF">2026-09-19T15:15:56Z</dcterms:modified>
</cp:coreProperties>
</file>