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Formas de Tratamento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Vossa Excelência, Senhoria, Magnificência, Reverendíssima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documento a uma autoridade usa "Vossa Excelência" em vez do nome próprio da pessoa?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 de tratamento é específica de determinados cargos — usá-la incorretamente compromete a formalidade do documento.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formas, quatro públicos.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Excelência: alto escalão dos três Poderes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Senhoria: tratamento formal comum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Magnificência: reitores de universidades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Vossa Reverendíssima: autoridades eclesiásticas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"Vossa Excelência" indiscriminadamente para qualquer autoridade.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trata um reitor de universidade como "Vossa Excelência". Isso está correto?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Reitor exige forma específica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"Vossa Excelência" é para outro tipo de autoridade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Deveria ser "Vossa Magnificência"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formas de tratamento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documento se dirige ao reitor de uma universidade federal. Qual é a forma de tratamento adequada?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"Vossa Excelência decidirá", nunca "decidireis" — a concordância é sempre em terceira pessoa.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Vossa Magnificência, forma de tratamento reservada especificamente a reitores de universidades.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forma de tratamento exige concordância verbal na terceira pessoa.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estrutura padrão do documento oficial,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2026-09-19T15:15:56Z</dcterms:created>
  <dcterms:modified xsi:type="dcterms:W3CDTF">2026-09-19T15:15:56Z</dcterms:modified>
</cp:coreProperties>
</file>