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Padrão do Documento Oficial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Timbre, destinatário, vocativo, corpo, fecho, assinatura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oficial tem estrutura fixa, ou pode ser organizado livremente?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elemento da estrutura cumpre uma função comunicativa específica — não é apenas formalidade estética.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elementos, seis funções.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Timbre e destinatário: situam o documento institucionalmente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Vocativo: estabelece o tom de tratamento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Corpo: comunica o conteúdo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Fecho e assinatura: encerram e identificam a responsabilidade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estrutura de um documento oficial é só uma formalidade sem função comunicativa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não tem nenhuma identificação de quem assina. Que elemento falta, e por que isso é um problema?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a assinatura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ela não há responsabilidade identificável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Compromete a validade formal do documento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seis elementos estruturais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oficial não apresenta nenhuma identificação de quem está assinando, apenas o texto do corpo. Que elemento estrutural está faltando, e por que isso é um problema?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revisar um documento, verifique se os seis elementos estão todos presentes e na ordem certa.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a assinatura, elemento que identifica a origem e a responsabilidade pelo documento; sem ela, não é possível verificar formalmente quem emitiu a comunicação.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padrão garante que o documento seja compreendido e tramitado corretamente.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escolha correta dos fechos oficiais,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2026-09-19T15:15:56Z</dcterms:created>
  <dcterms:modified xsi:type="dcterms:W3CDTF">2026-09-19T15:15:56Z</dcterms:modified>
</cp:coreProperties>
</file>