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Fechos Oficiais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"Respeitosamente" (superior) e "Atenciosamente" (igual/inferior)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servidor que escreve a um superior e um que escreve a um colega usam o mesmo fecho?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escolha do fecho depende exclusivamente da relação hierárquica entre remetente e destinatário, não do estilo pessoal.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regra, duas opções.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"Respeitosamente": destinatário de hierarquia superior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"Atenciosamente": destinatário de hierarquia igual ou inferior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mesmo servidor pode usar os dois fechos em documentos diferentes no mesmo dia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o fecho por hábito ou aleatoriamente, sem verificar a relação hierárquica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servidor escreve diretamente a um Ministro de Estado, hierarquicamente muito superior a ele. Qual fecho é adequado?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destinatário tem hierarquia superior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regra pede "Respeitosamente"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é o fecho correto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dos dois fechos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chefe de departamento escreve um memorando a um servidor subordinado a ele. Qual fecho é adequado?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escolher o fecho, identifique com clareza: quem é hierarquicamente superior nessa comunicação?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"Atenciosamente", já que o destinatário tem hierarquia inferior à do remetente nesse caso.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escolha do fecho é questão de correção formal, não de preferência estilística.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Redação Oficial: Base Normativa, preparando os documentos específicos do Módulo 26.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2026-09-19T15:15:56Z</dcterms:created>
  <dcterms:modified xsi:type="dcterms:W3CDTF">2026-09-19T15:15:56Z</dcterms:modified>
</cp:coreProperties>
</file>