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Ofício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Conceito, padrão unificado 2018, estrutura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órgão público que precisa se comunicar oficialmente com outro órgão usa qual tipo de documento?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ofício é o documento de comunicação externa oficial — o padrão de 2018 unificou os antigos modelos de ofício, aviso e memorando externo em um só.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modelo único desde 2018.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Comunicação externa entre órgãos, ou entre órgão e particular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padrão: timbre, destinatário, vocativo, corpo, fecho, assinatura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Acrescida de número de identificação sequencial e referência a processos anteriores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Desconhecer que o padrão de 2018 unificou modelos antes distintos, tornando obsoletos os documentos separados.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2018, um documento entre Ministros de Estado era chamado de "aviso". Como é tratado hoje?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padrão de 2018 unificou os modelos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Aviso e memorando externo viraram ofício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Hoje é tratado como ofício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unificado de 2018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2018, um documento entre Ministros de Estado era chamado de "aviso". Como esse mesmo documento é tratado atualmente?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identificar um documento antigo como "aviso", saiba que hoje ele seria redigido como ofício.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ofício, já que o padrão unificado de 2018 eliminou a distinção entre ofício, aviso e memorando externo, consolidando-os em um único modelo.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ofício é o documento-base da comunicação oficial externa.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Documentos Oficiais, aplicando a estrutura já estudada no Módulo 25.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