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186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Memorando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Comunicação interna, estrutura e tom objetivo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comunicação entre dois setores do mesmo órgão precisa da mesma formalidade de um ofício externo?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memorando privilegia agilidade e objetividade na comunicação interna, sem abrir mão dos princípios da redação oficial.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Interno, ágil, objetivo.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Usado entre unidades administrativas de um mesmo órgão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Tom direto, vai rápido ao assunto tratado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Pode encaminhar assuntos para tramitação em outros documentos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o memorando com o mesmo grau de formalidade protocolar do ofício externo.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memorando é usado para comunicar entre dois departamentos do mesmo órgão, ou entre órgãos diferentes?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Memorando é comunicação interna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Entre órgãos diferentes usa-se ofício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Memorando: mesmo órgão, setores diferentes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Agilidade e objetividade do memorando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memorando é usado para comunicar um assunto entre dois departamentos do mesmo órgão, ou entre dois órgãos diferentes?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escrever um memorando, vá direto ao assunto — a agilidade é parte da função do gênero.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unidades administrativas de um mesmo órgão — a comunicação entre órgãos diferentes é feita por meio do ofício, estudado na aula anterior.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critério decisivo é interno (memorando) x externo (ofício), não a importância do assunto.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requerimento, documento que pleiteia um direito,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2026-09-19T15:20:07Z</dcterms:created>
  <dcterms:modified xsi:type="dcterms:W3CDTF">2026-09-19T15:20:07Z</dcterms:modified>
</cp:coreProperties>
</file>