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Requerimento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Pedido de direito, fundamentação legal, "pede deferimento"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pedido informal tem o mesmo peso formal que um requerimento fundamentado em uma norma?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requerimento pleiteia um direito e precisa de fundamentação legal — a norma que ampara o pedido, não só a solicitação em si.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pedido, uma base legal, um fecho padrão.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Solicita formalmente o reconhecimento ou concessão de um direito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Exige fundamentação legal ou regulamentar do pedido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com o fecho padrão "pede deferimento"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um direito sem fundamentar formalmente o pedido em uma norma.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requerimento solicita um direito sem citar nenhuma norma que o ampare. Isso enfraquece o pedido?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a fundamentação legal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pedido fica genérico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enfraquece o requerimento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Fundamentação legal e o fecho padrão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requerimento solicita um direito sem citar nenhuma norma que o ampare. Isso enfraquece o pedido?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redigir um requerimento, identifique a norma exata que ampara o direito pleiteado.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Sem a fundamentação legal ou regulamentar, o requerimento se torna uma solicitação genérica, menos embasada tecnicamente do que um pedido que cita a norma específica que garante o direito.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requerimento bem fundamentado é tecnicamente amparado, não apenas uma solicitação.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e-mail institucional,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2026-09-19T15:20:07Z</dcterms:created>
  <dcterms:modified xsi:type="dcterms:W3CDTF">2026-09-19T15:20:07Z</dcterms:modified>
</cp:coreProperties>
</file>