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188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E-mail Institucional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Estrutura, assunto obrigatório e valor jurídico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e-mail enviado no trabalho, em nome de uma instituição, pode ter a informalidade de um e-mail pessoal?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e-mail institucional é um documento oficial com valor jurídico — precisão e formalidade são exigências funcionais, não estéticas.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elementos obrigatórios.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Assunto obrigatório e preciso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Saudação e fechamento formais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Corpo respeitando clareza, impessoalidade, concisão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Identificação clara do remetente, cargo e órgão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o e-mail institucional como comunicação informal e descartável.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e-mail institucional é enviado sem nenhum texto no campo de assunto. Por que isso é um problema?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assunto é obrigatório nesse gênero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Facilita busca e organização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ausência é uma falha estrutural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e valor jurídico do e-mail institucional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e-mail institucional é enviado sem nenhum texto no campo de assunto. Por que isso é um problema?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envie um e-mail institucional sem preencher o campo de assunto com precisão.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 assunto é obrigatório em um e-mail institucional, servindo para resumir com precisão o conteúdo e facilitar sua organização e busca posterior, além de ser parte da estrutura formal exigida.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e-mail institucional pode ser usado como prova documental — não é uma versão informal da comunicação.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os relatórios técnicos e administrativos,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2026-09-19T15:20:07Z</dcterms:created>
  <dcterms:modified xsi:type="dcterms:W3CDTF">2026-09-19T15:20:07Z</dcterms:modified>
</cp:coreProperties>
</file>