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189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Relatório Técnico e Administrativo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Atividade, ocorrência e gestão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Relatar uma atividade realizada e relatar uma ocorrência inesperada são a mesma tarefa de escrita?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relatório compartilha a mesma estrutura — identificação, descrição objetiva dos fatos e conclusão — mesmo com focos diferentes.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tipos, uma estrutura comum.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Relatório de atividade: o que foi realizado em um período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Relatório de ocorrência: um fato inesperado, descrito objetivamente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Relatório de gestão: desempenho de uma gestão, com dados e indicadores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Misturar a descrição objetiva dos fatos com avaliações pessoais subjetivas.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relatório de ocorrência inclui a frase "foi um verdadeiro absurdo da parte do responsável". Isso é adequado?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uma avaliação pessoal subjetiva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Compromete a impessoalidade exigida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adequado a um relatório oficial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tipos e a estrutura comum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relatório de ocorrência descreve um incidente e, no meio da descrição, inclui a frase "o que foi um verdadeiro absurdo da parte do responsável". Isso é adequado a um relatório oficial?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escrever um relatório, revise cada frase perguntando: isso é um fato, ou minha opinião sobre o fato?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Não. Essa frase mistura uma avaliação pessoal subjetiva à descrição objetiva dos fatos, comprometendo a impessoalidade exigida de um relatório oficial.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bom relatório separa claramente o fato da opinião sobre o fato.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ata, documento que registra reuniões,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2026-09-19T15:20:07Z</dcterms:created>
  <dcterms:modified xsi:type="dcterms:W3CDTF">2026-09-19T15:20:07Z</dcterms:modified>
</cp:coreProperties>
</file>