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Ditongos Abertos e Hiatos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Acentuação de ei/oi/eu e i/u tônicos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Acentuação: ditongos abertos, hiatos e acento diferencial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"ideia" (sem acento) e "herói" (com acento) têm o mesmo tipo de ditongo — por quê a diferença?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muda a acentuação do ditongo aberto ei/oi é a posição da tônica: oxítona acentua, paroxítona não acentua mais desde 1990.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casos completam a acentuação.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Ditongos abertos ÉI/ÓI/ÉU: acentuam só em monossílabo tônico e oxítona (herói, chapéu)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Hiato: i/u tônicos sozinhos na sílaba, depois de vogal, sempre acentuam (sa-í-da, ba-ú)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Acento diferencial: poucos casos ainda ativos (pôde/pode, pôr/por)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ditongo aberto sempre acentua, independente da posição da tônica.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"herói" e "saída" têm acento — mas por motivos diferentes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"herói": ditongo aberto em oxítona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"saída": hiato, í tônico sozinho na sílaba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Duas regras, mesmo resultado visual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Ditongos abertos, hiatos e diferencial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Acentue corretamente, se necessário, e justifique: "ideia", "heroi", "ceu", "chapeus".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Separe em sílabas primeiro para saber se é ditongo (junto) ou hiato (separado).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"ideia": sem acento (paroxítona com ditongo aberto ei, regra pós-1990). "herói": com acento (oxítona com ditongo aberto ói). "céu": com acento (monossílabo tônico com ditongo aberto éu). "chapéus": com acento (oxítona com ditongo aberto éu).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esta aula, a base da acentuação está completa.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Paroxítona com ei/oi não acentua mais; hiato de i/u tônico sempre acentua.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Acordo Ortográfico de 1990 — mudanças, hífen e trema.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