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190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Estrutura, pretérito perfeito, emendas e aprovação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ata é sempre escrita no passado, mesmo relatando decisões que produzirão efeitos futuros?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consistência no uso do pretérito perfeito é a marca linguística mais característica da ata, refletindo seu registro do que já ocorreu.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tempo verbal, do início ao fim.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Pretérito perfeito consistente: "o presidente abriu a sessão"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Emenda: correção de erro identificado após a reunião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Aprovação: formalizada na reunião seguinte, com assinaturas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Misturar tempos verbais na redação da ata, sem manter o pretérito perfeito consistente.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trecho de ata diz "o secretário lê o relatório", no presente. Como deveria ser escrito?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convenção exige pretérito perfeito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"Lê" deveria ser "leu"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Mantém a consistência do gênero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pretérito perfeito e as convenções da ata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trecho de ata diz "o secretário lê o relatório financeiro", no tempo presente. Como essa frase deveria ser escrita, seguindo a convenção da ata?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Revise sua ata procurando qualquer verbo fora do pretérito perfeito.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pretérito perfeito: "o secretário leu o relatório financeiro", mantendo a consistência do tempo verbal exigida pelo gênero.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ata registra o que já ocorreu no momento da reunião — daí o tempo verbal consistente.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exposição de motivos, documento que justifica uma proposta,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2026-09-19T15:20:07Z</dcterms:created>
  <dcterms:modified xsi:type="dcterms:W3CDTF">2026-09-19T15:20:07Z</dcterms:modified>
</cp:coreProperties>
</file>