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Exposição de Motivos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Finalidade e estrutura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 uma nova medida exige apenas anunciá-la, ou também justificar por que ela é necessária?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exposição de motivos eficaz não apenas anuncia uma medida, mas convence a autoridade superior de sua necessidade e adequação.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partes, uma argumentação completa.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Apresentação do problema ou situação que motiva a proposta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Descrição da medida ou solução proposta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Justificativa técnica de por que essa solução é adequada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exposição de motivos com uma simples descrição da medida proposta, sem justificativa.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exposição de motivos propõe um novo programa, mas não explica qual problema ele resolveria. O que falta?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a apresentação do problema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ele a justificativa fica incompleta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Elemento essencial da estrutura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partes da exposição de motivos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exposição de motivos propõe a criação de um novo programa, mas não explica qual problema esse programa resolveria. O que está faltando?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propor uma medida, escreva claramente qual problema específico ela resolve.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a apresentação do problema ou da situação que motiva a proposta, elemento essencial da estrutura da exposição de motivos, sem o qual a justificativa da medida fica incompleta.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exposição de motivos exige argumentação mais desenvolvida que o requerimento.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parecer técnico,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2026-09-19T15:20:07Z</dcterms:created>
  <dcterms:modified xsi:type="dcterms:W3CDTF">2026-09-19T15:20:07Z</dcterms:modified>
</cp:coreProperties>
</file>