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192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Parecer Técnico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Ementa, relatório, fundamentação, conclusão, assinatura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parecer técnico só relata os fatos de um caso, ou também avalia e conclui algo sobre eles?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parecer técnico vale pela qualidade da fundamentação e pela clareza da conclusão — não basta descrever, é preciso analisar e decidir.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partes, uma manifestação especializada.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Ementa: resumo do assunto e da conclusão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Relatório: descrição objetiva dos fatos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Fundamentação: análise técnica que sustenta a conclusão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Conclusão e assinatura: manifestação final e responsabilidade técnica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parecer técnico com relatório, esquecendo a análise fundamentada e a conclusão.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documento descreve os fatos de um caso, mas não apresenta análise nem conclusão. É um parecer técnico completo?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Falta a fundamentação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Falta a conclusão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Não, é incompleto como parecer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cinco partes do parecer técnico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documento descreve detalhadamente os fatos de um caso, mas não apresenta nenhuma análise nem conclusão sobre o que deveria ser feito. Esse documento é um parecer técnico completo?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escrever um parecer, garanta que a conclusão responda diretamente à questão submetida à análise.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Não. Falta a fundamentação (análise técnica do caso) e a conclusão (manifestação final sobre o assunto), partes essenciais que diferenciam o parecer técnico de um simples relatório descritivo.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fundamentação e a conclusão diferenciam o parecer de um simples relatório de fatos.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Encerra o módulo de Documentos Oficiais, que cobriu os principais gêneros cobrados em concursos.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2026-09-19T15:20:07Z</dcterms:created>
  <dcterms:modified xsi:type="dcterms:W3CDTF">2026-09-19T15:20:07Z</dcterms:modified>
</cp:coreProperties>
</file>