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193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Dissertativa em Concursos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CESPE, FCC e FGV avaliam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dissertação para concurso avalia exatamente os mesmos critérios de uma redação do ENEM?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banca de concurso tem critérios próprios — aderência ao tema e ao limite de linhas costuma ser cobrada com mais rigor do que no ENEM.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bancas, três ênfases.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CESPE/CEBRASPE: adequação ao tema, coesão, domínio técnico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FCC: objetividade, organização lógica, limite estrito de linhas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FGV: conexão explícita com arcabouço técnico ou legal da área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automaticamente o mesmo estilo e extensão da redação do ENEM às provas de concurso.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dissertação técnica para um concurso do CESPE ultrapassa o limite de linhas do edital. Isso é tratado com a mesma tolerância do ENEM?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Bancas de concurso costumam ser mais rígidas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descumprimento é penalizado com mais severidade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tem a mesma tolerância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critérios de cada banca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dissertação técnica para um concurso do CESPE ultrapassa o limite de linhas estabelecido no edital. Isso costuma ser tratado com a mesma tolerância do ENEM?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consulte o edital específico antes de escrever — cada banca tem seu próprio limite e critério.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Não. As bancas de concurso, incluindo o CESPE, costumam ser mais rigorosas quanto ao cumprimento do limite de linhas do edital, penalizando o descumprimento de forma mais severa do que costuma ocorrer no ENEM.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Dominar só o modelo ENEM não basta para a dissertação técnica de concursos.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de Dissertação Técnica para Concursos.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2026-09-19T15:24:00Z</dcterms:created>
  <dcterms:modified xsi:type="dcterms:W3CDTF">2026-09-19T15:24:00Z</dcterms:modified>
</cp:coreProperties>
</file>