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194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Argumento Técnico vs. Sociocultural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usar cada um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argumento baseado em uma lei específica e um baseado em referência filosófica têm o mesmo peso em concurso?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dissertação técnica de concurso valoriza conhecimento específico da área — o argumento técnico é central, o sociocultural é, no máximo, complementar.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tipos de argumento, uma prioridade clara.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Técnico: normas, dados institucionais, jurisprudência, políticas públicas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Sociocultural: filosofia, história, literatura, dados gerais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Em concurso, o técnico é privilegiado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Transferir diretamente o estilo de repertório sociocultural amplo do ENEM para a dissertação técnica de concurso.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parágrafo sobre segurança pública usa só repertório filosófico amplo, sem dados ou normas concretas. Isso funciona tão bem quanto no ENEM?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Falta conhecimento técnico da área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Concursos valorizam esse conhecimento específico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Não, teria menos força nesse contexto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inversão de prioridade em relação ao ENEM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parágrafo sobre gestão pública cita apenas uma reflexão filosófica sobre o poder, sem mencionar nenhuma lei, programa ou dado institucional. Esse parágrafo está bem adequado a uma dissertação técnica de concurso?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planejar um argumento técnico, pense primeiro: que norma, dado ou programa sustenta isso?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necessariamente. Embora a citação filosófica não seja proibida, uma dissertação técnica de concurso valoriza mais o argumento técnico (leis, programas, dados institucionais), que demonstra conhecimento específico da área.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inversão de prioridade em relação ao ENEM — calibre o estilo conforme o contexto de prova.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linguagem neutra e impessoal,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194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2026-09-19T15:24:01Z</dcterms:created>
  <dcterms:modified xsi:type="dcterms:W3CDTF">2026-09-19T15:24:01Z</dcterms:modified>
</cp:coreProperties>
</file>