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195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Neutra e Impessoal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perder força argumentativa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possível defender uma tese com firmeza sem usar primeira pessoa nem expressões emocionais?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força argumentativa vem da precisão da afirmação e da fundamentação técnica, não da presença de marcas pessoais.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Impessoal não é o mesmo que fraco.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Construções impessoais firmes: "é necessário", "a evidência demonstra"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Evitar primeira pessoa ("eu acho")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Evitar hedges vagos em excesso ("pode-se talvez considerar")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impessoalidade com enfraquecimento da argumentação, usando hedges e vaguezas em excesso.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"Pode-se talvez considerar que, de certa forma, essa medida seria possivelmente benéfica." Isso é impessoal e forte?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impessoal, mas cheio de qualificadores vagos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afirmação fica enfraquecida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Impessoal, porém fraco argumentativamente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Impessoalidade sem perder firmeza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parágrafo afirma "pode-se talvez considerar que, de certa forma, essa medida seria possivelmente benéfica". Esse trecho é impessoal, mas isso o torna forte argumentativamente?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cada afirmação: ela é impessoal E precisa, ou só vaga por trás da impessoalidade?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O excesso de qualificadores vagos ("talvez", "de certa forma", "possivelmente") enfraquece a afirmação, mesmo sendo impessoal; a força argumentativa exige uma afirmação mais precisa e direta.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firmeza vem da precisão da afirmação, não de um sujeito pessoal.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repertório técnico por eixo temático,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2026-09-19T15:24:01Z</dcterms:created>
  <dcterms:modified xsi:type="dcterms:W3CDTF">2026-09-19T15:24:01Z</dcterms:modified>
</cp:coreProperties>
</file>