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196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Temas Recorrentes em Concursos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Segurança pública, saúde, educação, tecnologia, governança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possível se preparar tecnicamente para um tema que ainda não foi divulgado?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 repertório técnico por eixo, e não por tema decorado, permite adaptar rapidamente o material a um tema técnico inédito.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eixos, repertório reutilizável.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Segurança pública, saúde, educação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Tecnologia (governo digital, proteção de dados)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Governança (transparência, controle social, eficiência)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só é possível se preparar decorando uma dissertação pronta sobre um tema específico.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tema sobre "telemedicina no atendimento rural" pode usar repertório de saúde ou de tecnologia?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tema combina os dois eixos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Pode articular repertório técnico de ambos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Sim, dos dois eixos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cinco eixos técnicos recorrentes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tema de dissertação técnica sobre "desafios da telemedicina no atendimento rural" pode ser preparado usando repertório do eixo de saúde ou do eixo de tecnologia?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Monte um roteiro pessoal de repertório técnico por eixo, ajustado à área do seu concurso.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ambos, já que o tema combina elementos dos dois eixos; o candidato pode articular repertório técnico de saúde (políticas do SUS, atenção básica) e de tecnologia (governo digital, inovação no setor público) ao recorte específico do tema.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Repertório por eixo é mais flexível que decorar um tema específico.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produção de uma dissertação técnica completa, última aula do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2026-09-19T15:24:01Z</dcterms:created>
  <dcterms:modified xsi:type="dcterms:W3CDTF">2026-09-19T15:24:01Z</dcterms:modified>
</cp:coreProperties>
</file>