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197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Dissertação Técnica em Prova Real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 com correção comentada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muda ao aplicar critérios de banca, argumento técnico, linguagem impessoal e repertório de uma vez, em um texto único?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Escrever uma dissertação técnica completa integra tudo o que o módulo trabalhou separadamente — a verdadeira medida de internalização do aprendizado.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elementos, um só texto.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Critérios da banca do edital escolhido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Argumento técnico priorizado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Linguagem impessoal e firme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Repertório técnico do eixo temático adequado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cada conceito estudado de forma isolada, sem integrá-los organicamente em um único texto coerente.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aluno escreve uma dissertação técnica completa, mas usa majoritariamente repertório sociocultural amplo. Que aula precisaria revisar?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foco deveria ser o argumento técnico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foi visto na Aula 2 do módulo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Precisa revisar argumento técnico vs. sociocultural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Integrando os conceitos em um texto único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aluno escreve uma dissertação técnica completa, mas usa majoritariamente repertório sociocultural amplo, sem nenhuma referência a normas ou dados institucionais. Que aula deste módulo esse aluno precisaria revisar?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Repita esse exercício de produção integrada com outros temas e editais reais como prática contínua.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Aula 2 (argumento técnico vs. sociocultural), que estabelece a priorização do argumento técnico na dissertação de concurso, ao contrário do que ocorre na redação do ENEM.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Comparar o próprio texto com uma correção real revela pontos fortes e melhorias específicas.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Encerra o módulo de Dissertação Técnica para Concursos.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2026-09-19T15:24:01Z</dcterms:created>
  <dcterms:modified xsi:type="dcterms:W3CDTF">2026-09-19T15:24:01Z</dcterms:modified>
</cp:coreProperties>
</file>