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CESPE/CEBRASPE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 para questões Certo/Errado de linguagem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uma questão Certo/Errado, basta a afirmação parecer verdadeira "no geral" para ser marcada Certa?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afirmação inteira é Errada se qualquer parte dela contiver um erro, por menor que seja — não existe "quase certo".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erros comuns, uma estratégia de checagem.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 de termo por sinônimo próximo mas tecnicamente incorreto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Alteração de classificação gramatical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Inversão de relação lógica (causa por consequência)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Generalização indevida de regra com exceção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a afirmação pela impressão geral, sem verificar cada parte isoladamente.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item classifica uma palavra como advérbio quando na verdade é conjunção, mas o resto da análise está correto. Certo ou Errado?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único erro já invalida a afirmação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"maioria correta" no CESPE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erros comuns e a checagem por partes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item afirma que uma palavra é um advérbio, quando na verdade ela é uma conjunção, mas o restante da análise da frase está correto. Esse item deve ser marcado como Certo ou Errado?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mentalmente a afirmação em partes menores antes de julgar Certo ou Errado.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Errado. Qualquer erro, mesmo pontual, torna a afirmação inteira Errada no formato do CESPE — não existe julgamento por "maioria correta".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checagem por partes é a defesa contra a armadilha do detalhe único.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Interpretação no Estilo das Bancas.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2026-09-19T15:27:24Z</dcterms:created>
  <dcterms:modified xsi:type="dcterms:W3CDTF">2026-09-19T15:27:24Z</dcterms:modified>
</cp:coreProperties>
</file>