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199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FCC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Múltipla escolha: sintaxe, semântica e substituição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Substituir uma palavra por um sinônimo aproximado sempre mantém o sentido exato da frase?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 a substituição diretamente no contexto completo da frase é mais confiável do que comparar só o sentido da palavra isolada.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armadilhas comuns de substituição.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Sinônimo aproximado que muda sutilmente o sentido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Substituição que quebra concordância ou regência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Substituição que muda a classe gramatical do termo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a alternativa só pela proximidade de significado, sem testar no contexto sintático completo.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questão propõe trocar "apesar de" por "por causa de" em uma frase concessiva. Mantém o sentido original?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"Apesar de" marca concessão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"Por causa de" marca causa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Não, inverte a relação lógica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Testando a substituição no contexto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questão propõe substituir "apesar de" por "por causa de" em uma frase concessiva. Essa substituição mantém o sentido original?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Releia a frase completa após substituir o termo — o sentido e a gramática se mantêm?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"Apesar de" marca concessão, enquanto "por causa de" marca causa; a substituição inverteria a relação lógica da frase, alterando seu sentido.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sempre a substituição na frase inteira, não só a palavra isolada.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as pegadinhas de referência pronominal da FGV,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2026-09-19T15:27:24Z</dcterms:created>
  <dcterms:modified xsi:type="dcterms:W3CDTF">2026-09-19T15:27:24Z</dcterms:modified>
</cp:coreProperties>
</file>