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PORTUGUÊS · AULA 19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Acordo Ortográfico de 1990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Mudanças, hífen e trema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Acordo Ortográfico de 1990: mudanças, hífen e trema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pronúncia de "linguiça" não mudou, por que a grafia mudou?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Acordo de 1990 mudou apenas a convenção de escrita entre os países de língua portuguesa — a fala não mudou.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mudanças principais do Acordo.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Trema extinto em palavras portuguesas (linguiça), mantido só em nomes estrangeiros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Maioria dos acentos diferenciais extinta (pára→para, pêlo→pelo)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Ditongos abertos ei/oi em paroxítonas perderam o acento (ideia, joia)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mudança de grafia significa mudança de pronúncia.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"lingüiça" virou "linguiça" — o que mudou de fato?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pronúncia continuou exatamente a mesma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a convenção escrita mudou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Reforma de escrita, não de fala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mudanças principais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Reescreva estas palavras na grafia atual (pós-1990), se necessário: "lingüiça", "pára" (verbo parar), "pêlo" (substantivo).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dúvida sobre grafia antiga, lembre: só a convenção mudou, não o som.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"linguiça" (sem trema); "para" (sem acento diferencial); "pelo" (sem acento diferencial).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Hoje se escreve sem trema, sem a maioria dos diferenciais antigos, e sem acento em ei/oi de paroxítona.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acordo entre países que falam a mesma língua, para escrever do mesmo jeito.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ortografia — H, X/CH, S/Z, G/J, SC/SÇ, SS/S/C/Ç.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2026-09-19T04:15:45Z</dcterms:created>
  <dcterms:modified xsi:type="dcterms:W3CDTF">2026-09-19T04:15:45Z</dcterms:modified>
</cp:coreProperties>
</file>