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200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FGV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Pegadinhas de referência pronominal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um texto usa "ele" ou "isso", é sempre óbvio a que elemento anterior isso se refere?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200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referência de um pronome não é definida pela proximidade física no texto, mas pelo contexto mais amplo que sustenta uma leitura específica.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200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técnica: rastrear pelo contexto amplo.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Identificar todos os candidatos possíveis à referência do pronome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Considerar o contexto mais amplo da frase ou parágrafo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Descartar a leitura que a proximidade sugere, mas o contexto não sustenta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200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Assumir automaticamente que um pronome se refere ao substantivo mais próximo.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200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"O gerente informou ao cliente que ele havia se enganado." A quem "ele" se refere?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Pode ser gerente ou cliente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resposta depende do contexto mais amplo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decide só pela proximidade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200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Rastreando a referência pelo contexto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200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frase "o gerente informou ao cliente que ele havia se enganado", a quem o pronome "ele" pode se referir, e como decidir a leitura correta?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encontrar um pronome ambíguo, liste todos os candidatos antes de decidir a referência.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200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Pode se referir tanto ao gerente quanto ao cliente; a leitura correta depende do contexto mais amplo da frase ou do parágrafo em que ela está inserida, não apenas da proximidade entre o pronome e um dos dois substantivos.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FGV explora justamente a suposição automática de proximidade.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o simulado misto com as três bancas, última aula do módulo.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200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2026-09-19T15:27:24Z</dcterms:created>
  <dcterms:modified xsi:type="dcterms:W3CDTF">2026-09-19T15:27:24Z</dcterms:modified>
</cp:coreProperties>
</file>