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201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Simulado Misto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CESPE + FCC + FGV com gabarito comentado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ver uma questão pela primeira vez, é possível reconhecer o estilo de banca só pelo formato?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201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Reconhecer o estilo da banca pelo formato da questão é o primeiro passo para aplicar a estratégia certa, antes mesmo de começar a resolver.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201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formatos, três estratégias.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Certo/Errado: checagem por partes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Substituição de termo: testar no contexto completo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Referência pronominal ambígua: rastrear pelo contexto amplo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201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reconhecer o formato da questão, aplicando uma leitura genérica em vez da estratégia específica mais eficaz.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201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aluno erra a maioria das questões Certo/Errado, mas acerta quase todas as de substituição. O que revisar?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padrão de erro está no formato Certo/Errado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 a estratégia da Aula 1 deste módulo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Revisar checagem por partes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201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Alternando estratégias por formato de questão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201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aluno erra a maioria das questões no formato Certo/Errado, mas acerta quase todas as de substituição de termo. O que essa autoavaliação, feita a partir do gabarito comentado, revela sobre o que esse aluno deveria revisar?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resolver, identifique o formato da questão — isso já ativa a estratégia certa.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201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Revela que o aluno deveria revisar especificamente a estratégia de checagem por partes para questões Certo/Errado (Aula 1), já que esse é o estilo de banca em que apresenta mais dificuldade, mesmo dominando bem outro estilo.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Praticar cada banca isoladamente aprofunda; o simulado misto treina alternar entre estratégias.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Encerra o módulo de Interpretação no Estilo das Bancas, o Eixo 5 e a ementa completa de Português e Redação (29 módulos, 201 aulas).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201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2026-09-19T15:27:24Z</dcterms:created>
  <dcterms:modified xsi:type="dcterms:W3CDTF">2026-09-19T15:27:24Z</dcterms:modified>
</cp:coreProperties>
</file>