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 · PORTUGUÊS · AULA 20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Ortografia: Padrões Produtivos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H, X/CH, S/Z, G/J, SC/SÇ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Ortografia: H, X/CH, S/Z, G/J, SC/SÇ, SS/S/C/Ç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Existe uma regra única que resolve toda confusão de S/Z ou G/J?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Fonética, Fonologia e Ortografia · Aula 20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Nem toda dificuldade ortográfica tem regra fechada — mas vários padrões produtivos resolvem boa parte dos casos.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Fonética, Fonologia e Ortografia · Aula 20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Quatro padrões produtivos, e uma estratégia para o resto.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H inicial é sempre mudo — precisa ser memorizado (homem, hoje)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Depois de ditongo ou de "en-"/"me-", geralmente X (caixa, mexer)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Sufixo -EZA em adjetivo→substantivo usa Z (pobre→pobreza)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Terminações -AGEM/-IGEM/-UGEM usam G (viagem, ferrugem)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Fonética, Fonologia e Ortografia · Aula 20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Esperar uma regra universal para toda a ortografia, quando muitos casos exigem memorização ou consulta.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Fonética, Fonologia e Ortografia · Aula 20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"nasço" (Ç) e "nascer" (SC) — mesma família, grafias diferentes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Não existe regra fonética simples aqui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estratégia é memorizar a família ou consultar o dicionário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Consultar não é fracasso, é estratégia válida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Fonética, Fonologia e Ortografia · Aula 20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Padrões produtivos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Fonética, Fonologia e Ortografia · Aula 20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Complete com X ou CH: me___er (verbo mexer), en___er (verbo encher), cai___a, frou___o.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Consultar o dicionário diante de um caso sem regra é estratégia, não fracasso.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Fonética, Fonologia e Ortografia · Aula 20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mexer (X, depois de "me-"); encher (CH, exceção ao padrão de "en-"); caixa (X, depois de ditongo); frouxo (X, depois de ditongo).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Ortografia combina padrões úteis com memorização e consulta.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Use o padrão quando existir; consulte o dicionário quando não existir.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os quatro "porquês".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Fonética, Fonologia e Ortografia · Aula 20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2026-09-19T04:15:45Z</dcterms:created>
  <dcterms:modified xsi:type="dcterms:W3CDTF">2026-09-19T04:15:45Z</dcterms:modified>
</cp:coreProperties>
</file>