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 · PORTUGUÊS · AULA 21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 Quatro Porquês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que, porque, por quê, porquê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 quatro "porquês": regras, contextos e exercícios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"Por que você chorou?" e "Chorei porque estava triste." — por que a grafia muda?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Fonética, Fonologia e Ortografia · Aula 21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posição na frase — início de pergunta, resposta, final de frase, ou substantivo — decide qual das quatro formas usar.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Fonética, Fonologia e Ortografia · Aula 21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teste rápido para cada posição.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Por que (separado, sem acento): perguntas diretas ou indiretas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Porque (junto, sem acento): respostas e explicações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Por quê (separado, com acento): final de frase ou pergunta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Porquê (junto, com acento): substantivo, com artigo (o porquê)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Fonética, Fonologia e Ortografia · Aula 21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existem só duas formas (junto/separado), sem considerar o acento.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Fonética, Fonologia e Ortografia · Aula 21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"Você chorou por quê?" e "Não entendi o porquê da demissão."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"por quê": final de pergunta, com acento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"porquê": substantivo, precedido de artigo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Quatro formas, quatro posições diferentes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Fonética, Fonologia e Ortografia · Aula 21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quatro formas e suas posições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Fonética, Fonologia e Ortografia · Aula 21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Complete com a forma correta de "porquê": ___ você chegou atrasado? / Cheguei atrasado ___ perdi o ônibus.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Pergunte-se: isso é pergunta, resposta, final de frase, ou substantivo?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Fonética, Fonologia e Ortografia · Aula 21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você chegou atrasado? / Cheguei atrasado porque perdi o ônibus.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= por que; resposta = porque; final de frase = por quê; substantivo = porquê.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Um dos erros mais persistentes mesmo em quem já escreve bem — vale sempre retomar.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uso do hífen — prefixos e compostos.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Fonética, Fonologia e Ortografia · Aula 21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2026-09-19T04:15:45Z</dcterms:created>
  <dcterms:modified xsi:type="dcterms:W3CDTF">2026-09-19T04:15:45Z</dcterms:modified>
</cp:coreProperties>
</file>