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do Hífen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Prefixos e compostos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do hífen: prefixos e compostos — tabela completa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"microondas" ou "micro-ondas"? "antiinflamatório" ou "anti-inflamatório"?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comportamento do prefixo depende da letra com que a palavra seguinte começa — não é fixo para o prefixo inteiro.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padrões cobrem a maioria dos casos.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Hífen quando o prefixo termina na mesma vogal da palavra seguinte (micro-ondas)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Hífen antes de H (sub-hepático), exceto quando DES-/IN- eliminam o H (desumano)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Prefixos terminados em R usam hífen só antes de R (hiper-requintado)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mesmo prefixo sempre se comporta do mesmo jeito.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"antissocial" (sem hífen) e "anti-higiênico" (com hífen) — mesmo prefixo "anti-"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 "antissocial", a palavra seguinte começa com S — dobra a letra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 "anti-higiênico", começa com H — usa hífen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letra seguinte decide, não o prefixo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padrões de hífen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com ou sem hífen, aplicando os padrões estudados: micro(-)ondas, anti(-)inflamatório, super(-)realista, anti(-)social.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Olhe sempre a primeira letra da palavra depois do prefixo — não decore por prefixo.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micro-ondas (mesma vogal O+O); anti-inflamatório (mesma vogal I+I); super-realista (prefixo terminado em R + palavra começando com R); antissocial (dobra o S, sem hífen).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é sempre olhar a letra inicial da palavra que vem depois do prefixo.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reforma de 1990 reduziu bastante os casos de hífen em relação à convenção anterior.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maiúsculas e minúsculas em redação oficial e literária,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