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 · PORTUGUÊS · AULA 23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Maiúsculas e Minúsculas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Redação oficial e literária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Maiúsculas e minúsculas em redação oficial e literária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inglês, dias da semana e meses são maiúsculos — e em português?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Fonética, Fonologia e Ortografia · Aula 23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língua tem sua própria convenção: em português, dias, meses e estações do ano são minúsculos, mesmo sendo maiúsculos em inglês.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Fonética, Fonologia e Ortografia · Aula 23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contraste resolve a maior parte dos casos.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Maiúscula: início de frase, nomes próprios, siglas, formas de tratamento (Vossa Excelência)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Minúscula: dias da semana, meses, estações do ano, gentílicos (segunda-feira, brasileiro)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Cargos genéricos sem nome da pessoa usam minúscula (o presidente da empresa)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Fonética, Fonologia e Ortografia · Aula 23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Aplicar a convenção do inglês (maiúscula em dias/meses) à escrita em português.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Fonética, Fonologia e Ortografia · Aula 23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"Nos vemos na Segunda-feira, em Janeiro, no Verão." — o que está errado?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Dias, meses e estações são minúsculos em português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Correção: "segunda-feira", "janeiro", "verão"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Diferente da convenção do inglês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Fonética, Fonologia e Ortografia · Aula 23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Maiúscula vs. minúscula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Fonética, Fonologia e Ortografia · Aula 23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Corrija o uso de maiúsculas nesta frase: "Nos vemos na Segunda-feira, em Janeiro, no Verão."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dúvida sobre dias, meses e estações, lembre: em português são sempre minúsculos.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Fonética, Fonologia e Ortografia · Aula 23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"Nos vemos na segunda-feira, em janeiro, no verão." (dias da semana, meses e estações do ano usam minúscula em português).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Este módulo cobriu toda a base normativa: fonemas, sílaba, acentuação, ortografia, porquês, hífen e maiúsculas.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Essa base sustenta todo o restante do curso de Português.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Fonética, Fonologia e Ortografia · Aula 23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2026-09-19T04:15:45Z</dcterms:created>
  <dcterms:modified xsi:type="dcterms:W3CDTF">2026-09-19T04:15:45Z</dcterms:modified>
</cp:coreProperties>
</file>