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PORTUGUÊS · AULA 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Morfemas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Radical, afixos, desinências, vogal temática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Morfemas: radical, afixos, desinências, vogal temática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"menino" e "meninos": qual pedacinho muda, e o que essa mudança significa?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palavra pode ser decomposta em partes menores (morfemas), cada uma com uma função própria: significado, ideia adicional ou flexão gramatical.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morfema, quatro funções.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Radical: carrega o significado básico (menin- em menino, menina)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Afixos: prefixo vem antes, sufixo vem depois do radical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Desinências: marcam flexão de gênero/número ou modo-tempo/pessoa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Vogal temática: liga o radical à desinência (cant-a-mos)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palavra é uma unidade indivisível de significado, e não uma soma de partes menores.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"cantávamos": quantos pedaços com função própria têm essa palavra?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cant- : radical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: vogal temática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 : desinência modo-temporal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534924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 : desinência número-pessoal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tipos de morfema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Segmente em morfemas: "infeliz", "meninas", "cantaremos".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 a palavra em pedaços e pergunte a função de cada 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"infeliz": in- (prefixo) + feliz (radical). "meninas": menin- (radical) + a (desinência de gênero) + s (desinência de número). "cantaremos": cant- (radical) + a (vogal temática) + re (desinência modo-temporal, futuro) + mos (desinência número-pessoal).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morfema tem uma função específica na palavra.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base é o pré-requisito direto para entender formação de palavras nas próximas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derivação — prefixal, sufixal, parassíntese, regressiva e imprópria.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2026-09-19T04:22:24Z</dcterms:created>
  <dcterms:modified xsi:type="dcterms:W3CDTF">2026-09-19T04:22:24Z</dcterms:modified>
</cp:coreProperties>
</file>