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PORTUGUÊS · AULA 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Prefixal, sufixal, parassíntese, regressiva, imprópria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Derivação: prefixal, sufixal, parassíntese, regressiva, imprópria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"feliz", "infeliz", "felizmente", "infelizmente": que diferença de sentido cada acréscimo traz?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parassíntese, prefixo e sufixo são acrescentados ao mesmo tempo, e nenhum dos dois funciona sozinho como palavra derivada.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processos de derivação.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Prefixal: acréscimo de prefixo (feliz→infeliz)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Sufixal: acréscimo de sufixo (feliz→felizmente)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Parassintética: prefixo + sufixo juntos e indissociáveis (tarde→entardecer)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Regressiva: substantivo reduzido de um verbo (comprar→compra)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Imprópria: muda a classe gramatical, mantém a forma (jantar→o jantar)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palavra com prefixo e sufixo é sempre duas derivações separadas, quando às vezes é um processo único e indissociável.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"emagrecer" (de "magro"): é parassíntese?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"emagro" não existe sozinho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"magrecer" também não existe sozinho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Nenhum dos dois funciona isolado: é parassíntese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cinco tipos de derivação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processo de derivação em: "infeliz", "felizmente", "emagrecer", "o jantar" (substantivo).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cada afixo separado: se algum já é palavra válida, não é parassíntese.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"infeliz": derivação prefixal. "felizmente": derivação sufixal. "emagrecer": derivação parassintética (nem "emagro" nem "magrecer" existem isoladamente). "o jantar": derivação imprópria (verbo virando substantivo, mesma forma).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da parassíntese: cada afixo funciona sozinho?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nenhum funciona isolado, é parassíntese; se algum já existe como palavra, são derivações separadas.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composição — aglutinação e justaposição.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2026-09-19T04:22:24Z</dcterms:created>
  <dcterms:modified xsi:type="dcterms:W3CDTF">2026-09-19T04:22:24Z</dcterms:modified>
</cp:coreProperties>
</file>