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PORTUGUÊS · AULA 26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Aglutinação e justaposição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Composição: aglutinação e justaposição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"guarda-chuva" e "planalto" (plano + alto) juntam duas palavras — elas se comportam do mesmo jeito?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critério que diferencia os dois tipos de composição é se houve ou não perda de som ao combinar os radicais.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tipos de composição.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Justaposição: radicais se juntam SEM perder som (guarda-chuva, passatempo)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Aglutinação: radicais se juntam COM perda de som (plano+alto→planalto)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Composição usa dois ou mais radicais; derivação usa um radical + afixos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palavra composta apenas "cola" as palavras originais sem nenhuma mudança de forma.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"planalto": de onde vem, e o que mudou?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Vem de "plano" + "alto"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Perdeu o "o" final de "plano"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Houve perda de som: é aglutinação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Justaposição vs. aglutinação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como justaposição ou aglutinação: "girassol", "planalto", "passatempo", "aguardente".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Tente reconstruir as duas palavras originais — o que sobrar ou faltar decide o tipo.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"girassol" (gira + sol): justaposição, sem perda de som. "planalto" (plano + alto): aglutinação, perde o "o" de "plano". "passatempo" (passa + tempo): justaposição. "aguardente" (água + ardente): aglutinação, perde o "a" de "água".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Reconstrua as palavras de origem: sobrou tudo, é justaposição; faltou som, é aglutinação.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Duas palavras podem se combinar de formas diferentes na língua portuguesa.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outros processos de formação de palavras — abreviação, sigla, hibridismo, onomatopeia, neologismo.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2026-09-19T04:22:24Z</dcterms:created>
  <dcterms:modified xsi:type="dcterms:W3CDTF">2026-09-19T04:22:24Z</dcterms:modified>
</cp:coreProperties>
</file>