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PORTUGUÊS · AULA 27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Outros Processos de Formação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Abreviação, sigla, hibridismo, onomatopeia, neologismo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Outros processos: abreviação, sigla, hibridismo, onomatopeia, neologismo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onde vêm palavras como "cinema" e "ONU"? Seguem as mesmas regras de derivação e composição?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língua tem vários caminhos além de derivação e composição para formar palavras novas.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processos além de derivação e composição.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Abreviação: reduz uma palavra maior (cinematógrafo→cinema)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Sigla: iniciais de várias palavras (ONU)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Hibridismo: radicais de línguas diferentes (motoboy)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Onomatopeia: imita um som real (tiquetaque)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Neologismo: palavra nova para algo sem nome ainda (deletar)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apenas derivação e composição explicam toda formação de palavras da língua.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"motoboy": moto (português) + boy (inglês)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Duas línguas diferentes numa palavra só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é hibridismo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Nem derivação, nem composição comum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outros processos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o processo de formação: "moto" (de motocicleta), "ONU", "motoboy", "miau".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essa palavra imita um som, mistura línguas, ou é uma redução?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"moto": abreviação. "ONU": sigla. "motoboy": hibridismo (português + inglês). "miau": onomatopeia.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língua está sempre criando palavras novas por vários caminhos.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Essa lista de processos não é definitiva nem fechada.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raízes gregas e latinas mais cobradas em prova (etimologia aplicada).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2026-09-19T04:22:24Z</dcterms:created>
  <dcterms:modified xsi:type="dcterms:W3CDTF">2026-09-19T04:22:24Z</dcterms:modified>
</cp:coreProperties>
</file>