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PORTUGUÊS · AULA 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Gregas e Latinas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Etimologia aplicada à leitura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gregas e latinas mais cobradas (etimologia aplicada)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consegue adivinhar o que significa "hipoglicemia" mesmo sem nunca ter ouvido essa palavra?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uma palavra em radicais conhecidos permite deduzir o significado de palavras nunca vistas antes.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Radicais que se repetem em muitas palavras técnicas.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hiper- (excesso) / hipo- (deficiência): hipertensão / hipoglicemia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-logia (estudo) / -fobia (medo) / -grafia (escrita): biologia, claustrofobia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-voro (que come) / -cida (que mata): carnívoro, inseticida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poli- (muitos) / omni- (tudo): polígono, onipresente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é possível entender uma palavra desconhecida decorando-a inteira.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"hipertensão" e "hipotensão": por que significados opostos?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radical: -tensão (pressão)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"hiper-" = excesso / "hipo-" = deficiência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prefixo é que inverte o sentido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Radicais gregos e latinos comuns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os radicais estudados, deduza o significado de "hipoglicemia" e "polígono".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Decomponha a palavra desconhecida em radicais que você já conhece.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"hipoglicemia": hipo- (deficiência) + glic- (relacionado a açúcar/glicose) + -emia (sangue) — deficiência de açúcar no sangue. "polígono": poli- (muitos) + -gono (ângulos) — figura com muitos ângulos/lados.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morfemas, derivação, composição, outros processos e etimologia aplicada.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morfologia inteira serve, na prática, para entender melhor o texto que se lê.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Morfologia: Estrutura e Formação de Palavras · Aula 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2026-09-19T04:22:24Z</dcterms:created>
  <dcterms:modified xsi:type="dcterms:W3CDTF">2026-09-19T04:22:24Z</dcterms:modified>
</cp:coreProperties>
</file>