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PORTUGUÊS · AULA 29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Substantivo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Classificação, gênero, número e grau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Substantivo: classificação, gênero, número e grau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"amor" e "mesa": dá para tocar as duas coisas do mesmo jeito?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29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critério de concreto/abstrato não é "poder tocar", mas se o ser existe por si mesmo ou depende de outro ser para existir.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29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classificações e três flexões.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Comum x próprio; simples x composto; primitivo x derivado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Concreto (existe por si só) x abstrato (depende de outro ser)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Coletivo: no singular, nomeia um conjunto (cardume, alcateia)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Flexiona em gênero, número e grau (aumentativo/diminutivo)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29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substantivo é só "nome de coisa que se pode tocar", sem incluir sentimentos e ideias.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29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"amor" é abstrato — por quê?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Depende de alguém que ame algo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existe "amor" sozinho, sem um ser envolvido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isso é abstrato, mesmo sem ser "tocável"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29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Classificações e flexões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29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quanto a concreto/abstrato: "cadeira", "saudade", "fantasma", "felicidade".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esse ser existe sozinho ou depende de outro para existir?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29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"cadeira": concreto. "saudade": abstrato (depende de um sentimento em relação a algo/alguém). "fantasma": concreto (existe por si só, mesmo sendo um ser imaginário). "felicidade": abstrato (depende de alguém feliz).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substantivo é a classe central da frase.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Artigo, adjetivo, numeral e pronome (próximas aulas) se organizam em torno dele.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artigo — definido, indefinido, valor estilístico e contração.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29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2026-09-19T04:36:38Z</dcterms:created>
  <dcterms:modified xsi:type="dcterms:W3CDTF">2026-09-19T04:36:38Z</dcterms:modified>
</cp:coreProperties>
</file>