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PORTUGUÊS · AULA 30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Artigo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Definido, indefinido, valor estilístico e contração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Artigo: definido, indefinido, valor estilístico e contração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"Vi um cachorro" e "Vi o cachorro": qual indica que já se conhece aquele cachorro?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artigo, presente ou ausente, muda o grau de especificidade e o sentido da frase.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tipos de artigo, e a contração com preposição.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Definido (o, a, os, as): ser específico, já conhecido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Indefinido (um, uma, uns, umas): ser qualquer, não identificado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Ausência de artigo generaliza ainda mais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Contração: de+o=do, em+a=na, a+a=à (crase)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artigo é só um detalhe decorativo que não muda o sentido da frase.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"Preciso de água" vs. "Preciso da água"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Sem artigo: água em geral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"da água" (contração): água específica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Pequena diferença, grande mudança de sentido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Definido, indefinido e contração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Explique a diferença de sentido entre "Encontrei uma solução" e "Encontrei a solução".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Pergunte: quem fala já conhece esse ser específico, ou é um qualquer?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"uma solução" (artigo indefinido) indica uma entre várias soluções possíveis; "a solução" (artigo definido) indica a solução específica e conhecida pelo contexto, muitas vezes a única esperada.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Artigo definido especifica, indefinido generaliza dentro da espécie.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Pequenas escolhas de artigo mudam o sentido do texto.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adjetivo — classificação, flexão e locução adjetiva.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2026-09-19T04:36:38Z</dcterms:created>
  <dcterms:modified xsi:type="dcterms:W3CDTF">2026-09-19T04:36:38Z</dcterms:modified>
</cp:coreProperties>
</file>