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Adjetivo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Classificação, flexão e locução adjetiva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Adjetivo: classificação, flexão e locução adjetiva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"coração de ferro": existe uma única palavra equivalente a "de ferro" aqui?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função de atribuir característica pode ser exercida por uma palavra só ou por uma expressão inteira (locução adjetiva).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adjetivo atribui característica ao substantivo.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Simples x composto; primitivo x derivado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Flexiona em gênero e número para concordar com o substantivo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Locução adjetiva: preposição + substantivo com valor de adjetivo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"de ferro" = férreo; "de mãe" = materno; "de cão" = canino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uma palavra isolada pode funcionar como adjetivo.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"vontade de ferro": locução adjetiva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"de ferro" atribui uma característica a "vontade"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Equivale ao adjetivo "férrea"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função, forma diferente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Locução adjetiva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Substitua a locução adjetiva pelo adjetivo simples equivalente: "amor de mãe", "olhos de cão", "discurso sem fim".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Tente substituir a expressão por um adjetivo de uma palavra só.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"amor materno", "olhos caninos", "discurso infindável" (ou "interminável").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Adjetivo e locução adjetiva cumprem a mesma função.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que muda é a forma: uma palavra ou uma expressão inteira.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graus do adjetivo — comparativo e superlativo (regulares e irregulares).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