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32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Graus do Adjetivo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Comparativo e superlativo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Graus do adjetivo: comparativo e superlativo (regulares e irregulares)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comparar a altura de dois colegas usando só adjetivos, sem números?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Bom, mau, grande e pequeno têm formas comparativas e superlativas próprias, que substituem a construção regular com "mais".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Comparativo compara, superlativo indica o grau máximo.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Comparativo: igualdade (tão...quanto), superioridade (mais...que), inferioridade (menos...que)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Superlativo relativo: destaca em relação a um grupo (o mais alto da turma)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Superlativo absoluto: analítico (muito alto) ou sintético (altíssimo)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Irregulares: bom/melhor/ótimo; mau/pior/péssimo; grande/maior/máximo; pequeno/menor/mínimo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comparativo e superlativo segue sempre o padrão regular (mais + adjetivo).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não se diz "mais bom" nem "mais grande"?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"bom" e "grande" têm formas irregulares próprias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"melhor" e "maior" substituem a forma regular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Herança do latim, mantida até hoje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Comparativo e superlativo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com o comparativo de superioridade: Este livro é ___ (interessante) que aquele.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 dos quatro irregulares: bom/melhor/ótimo, mau/pior/péssimo, grande/maior/máximo, pequeno/menor/mínimo.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livro é mais interessante que (ou do que) aquele.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adjetivos fogem à regra geral com "mais".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bom, mau, grande e pequeno têm formas comparativas e superlativas próprias.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numeral — cardinais, ordinais, multiplicativos, fracionários e coletivos.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