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PORTUGUÊS · AULA 33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Numeral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Cardinais, ordinais, multiplicativos, fracionários, coletivos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Numeral: cardinais, ordinais, multiplicativos, fracionários e coletivos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Quais palavras indicam número ou quantidade, além de "um, dois, três"?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importa na prática é reconhecer a ideia de quantidade que a palavra carrega, mais do que uma classificação rígida.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Cinco tipos de numeral.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Cardinal: quantidade exata (um, dois, cem)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Ordinal: posição numa sequência (primeiro, segundo)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Multiplicativo: multiplicação (dobro, triplo)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Fracionário: fração de um todo (meio, um terço)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Coletivo: conjunto de seres (dúzia, dezena, centena)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numeral é sempre uma classe fechada, sem sobreposição com outras classes gramaticais.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"dúzia": numeral ou substantivo?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Tem valor numérico fixo (12): parece numeral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Aceita artigo e flexiona (duas dúzias): parece substantivo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fronteira entre os dois é tênue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cinco tipos de numeral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o numeral destacado: "Ele foi o terceiro colocado", "Comprei o dobro de ingressos", "Comi metade do bolo".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Pergunte: essa palavra indica quantidade exata, posição, multiplicação, fração ou conjunto?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"terceiro": ordinal. "dobro": multiplicativo. "metade": fracionário.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numeral expressa uma ideia diferente de quantidade.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Quantidade exata, posição, multiplicação, fração ou conjunto.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pronomes — introdução e classificação geral.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2026-09-19T04:36:38Z</dcterms:created>
  <dcterms:modified xsi:type="dcterms:W3CDTF">2026-09-19T04:36:38Z</dcterms:modified>
</cp:coreProperties>
</file>