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34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Pronomes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Introdução e classificação geral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Pronomes: introdução e classificação geral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"Maria foi à casa de Maria" — o que soa estranho nessa repetição?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Pronome tem função muito mais ampla que só "substituir nome de pessoa": pode indicar posse, apontar posição, relacionar orações, questionar ou indicar quantidade indeterminada.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Pronome substitui ou acompanha o substantivo, sem nomear diretamente.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Pronome substantivo: ocupa o lugar do substantivo (Ela chegou)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Pronome adjetivo: acompanha e determina o substantivo (Meu carro)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Seis classificações à frente: pessoal, possessivo, demonstrativo, relativo, indefinido, interrogativo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pronome é só "substituto de nome de pessoa" (ele, ela).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Reescrevendo "Maria foi à casa de Maria" com pronomes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"Maria foi à sua própria casa"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"sua" aponta para Maria sem repetir o nome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Texto mais fluido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seis classificações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Reescreva a frase evitando a repetição, usando pronomes: "João pegou o livro de João e colocou o livro na mochila de João."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essa palavra substitui o substantivo, ou apenas o acompanha?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"João pegou o livro dele e o colocou em sua mochila" (ou variações equivalentes usando pronomes possessivos e pessoais para evitar a repetição).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próximas seis aulas vão aprofundar cada classificação.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Começando pelos pronomes pessoais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pronomes pessoais — caso reto, oblíquo tônico e oblíquo átono.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