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Pessoais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reto, oblíquo tônico e oblíquo átono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pessoais: caso reto, oblíquo tônico e oblíquo átono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"Eu vi ele" e "Eu o vi": qual soa mais formal?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Sujeito usa caso reto; complemento usa caso oblíquo (átono sem preposição, tônico com preposição).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casos, três funções.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Caso reto (eu, tu, ele...): função de sujeito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Oblíquo átono (me, te, o, lhe...): complemento, sem preposição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Oblíquo tônico (mim, ti, si...): complemento, sempre com preposição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pronome pessoal serve para qualquer função na frase.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"Eu vi ele" é evitado na norma padrão?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"ele" é caso reto, próprio de sujeito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objeto, a norma padrão pede oblíquo: "o"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"Eu o vi" é a forma padrão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casos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Substitua o objeto direto pelo pronome oblíquo átono adequado: "Eu vi o filme" / "Ela ajudou os alunos".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esse pronome é sujeito ou complemento da frase?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"Eu o vi" / "Ela os ajudou".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sintática decide qual caso usar.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Sujeito: caso reto. Complemento: caso oblíquo.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colocação pronominal — próclise, mesóclise e ênclise, regras completas.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