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Colocação Pronominal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Próclise, mesóclise e ênclise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Colocação pronominal: próclise, mesóclise e ênclise — regras completas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me chamou" e "Chamou-me": o pronome está sempre na mesma posição?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palavra atrativa antes do verbo? Se sim, próclise. Se não, e o verbo está no futuro, mesóclise. Senão, ênclise.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posições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Próclise: pronome antes do verbo, com palavra atrativa (não me chamou)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Ênclise: pronome depois do verbo, sem palavra atrativa (Chamou-me)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Mesóclise: pronome NO MEIO do verbo, só no futuro (amar-te-ei)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pronome oblíquo átono só pode vir antes ou depois do verbo, nunca no meio.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"amar-te-ei": onde está o pronome?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Verbo "amarei" (futuro do presente)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pronome "te" entra no meio: amar-te-ei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mesóclise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posições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Posicione o pronome "me" corretamente: "Ninguém ___ avisou" (avisou) / "___ avisou" (início de frase, avisou).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 primeiro uma palavra atrativa antes do verbo.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"Ninguém me avisou" (próclise, "ninguém" é palavra atrativa). "Avisou-me" (ênclise, frase iniciada pelo verbo, sem palavra atrativa).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prático decide a colocação certa.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Palavra atrativa? Próclise. Futuro sem atrativa? Mesóclise. Senão, ênclise.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pronomes demonstrativos — espaço, tempo e referência textual.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