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Demonstrativos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Espaço, tempo e referência textual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demonstrativos: espaço, tempo e referência textual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"esse" indica algo perto de quem fala ou perto de quem ouve?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texto escrito, "perto"/"longe" não é espaço físico, mas posição no próprio discurso: o que já foi dito ou o que está por vir.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usos do demonstrativo.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Espaço: este (perto de quem fala), esse (perto de quem ouve), aquele (longe de ambos)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Tempo: este (presente), esse (passado/futuro próximos), aquele (passado distante)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Texto: este/isto anuncia o que vem (catáfora); esse/isso retoma o que já foi dito (anáfora)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pronome demonstrativo só serve para apontar objetos fisicamente próximos ou distantes.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mentiu. Isso me magoou." — isso aponta para quê?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Retoma o fato já mencionado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"Ele mentiu" já foi dito antes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anáfora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Espaço, tempo e referência textual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com o demonstrativo adequado: "___ caneta que estou segurando é minha" (perto de quem fala) / "___ ano que vem pretendo viajar" (futuro próximo).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texto, pergunte: isso retoma algo já dito, ou anuncia algo que vem a seguir?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"Esta caneta que estou segurando é minha." / "Esse ano que vem pretendo viajar" (ou "este ano", dependendo da proximidade percebida com o momento da fala — ambas aceitas conforme o contexto).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de proximidade vale para espaço, tempo e organização do texto.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Este/esse/aquele seguem sempre a mesma lógica de proximidade.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pronomes relativos — que, quem, o qual, cujo, onde, quanto.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