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Relativos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Que, quem, o qual, cujo, onde, quanto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Pronomes relativos: que, quem, o qual, cujo, onde, quanto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"Comprei um livro. O livro é ótimo." — como juntar as duas frases sem repetir "o livro"?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"Cujo" já inclui em si a ideia de posse e concordância com o substantivo seguinte — por isso nunca vem com artigo depois.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Pronome relativo retoma um antecedente e evita repetição.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Que: o mais versátil, substitui pessoas ou coisas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Quem: retoma pessoas, sempre com preposição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Cujo: indica posse, concorda com o substantivo QUE VEM DEPOIS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Onde: só para lugar; Quanto: depois de "tudo", "tanto"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"cujo" funciona como pronome comum que aceita artigo depois.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aluno cujo caderno sumiu" — por que não "cujo o caderno"?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"cujo" já concorda com "caderno"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Nunca aceita artigo entre ele e o substantivo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"cujo caderno", sem "o"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pronomes relativos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Junte as frases usando pronome relativo: "Conheço uma pessoa. A pessoa mora em Salvador."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do "cujo": nunca vem seguido de artigo.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"Conheço uma pessoa que mora em Salvador."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do "cujo": nunca aceita artigo depois.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Cujo concorda com o substantivo seguinte, não com o antecedente.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pronomes possessivos, indefinidos e interrogativos.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