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Possessivos, Indefinidos e Interrogativos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Posse, quantidade vaga e pergunta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possessivos, indefinidos e interrogativos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"minha casa" e "meus livros": por que "meu" muda de forma, se quem possui é a mesma pessoa?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pronome possessivo concorda em gênero e número com o objeto possuído, não com o possuidor.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classificações de pronome.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Possessivo: concorda com o objeto possuído (minha casa, meus livros)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Indefinido: quantidade ou identidade vaga (algum, nenhum, alguém)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Interrogativo: aparece em perguntas diretas ou indiretas (Quem chegou?)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possessivo sempre concorda com quem possui.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"Seu carro estava avariado" — de quem é o carro?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"seu" concorda com "carro", não indica claramente o dono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dois possuidores possíveis, gera ambiguidade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Solução: trocar por "dele"/"dela"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Possessivo, indefinido, interrogativo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pronome destacado: "Alguém chamou por você", "Qual é o seu nome?", "Nenhum aluno faltou hoje".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"seu/sua" gerar dúvida sobre o dono, troque por "dele"/"dela".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"Alguém": indefinido. "Qual": interrogativo. "Nenhum": indefinido.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"Seu/sua" pode gerar ambiguidade quando há mais de um possuidor possível.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Nesses casos, "dele"/"dela" resolve a ambiguidade.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pronomes de tratamento — tabela por cargo e concordância.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