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40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Pronomes de Tratamento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Tabela por cargo e concordância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Pronomes de tratamento: tabela por cargo e concordância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"Vossa Excelência está enganado": por que o verbo está na terceira pessoa, se a frase fala diretamente com a pessoa?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Expressões como "Vossa Excelência" funcionam gramaticalmente como sujeito de terceira pessoa, mesmo se dirigindo a quem ouve.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Pronomes de tratamento por cargo ou situação.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Vossa Excelência (autoridades), Vossa Senhoria (uso formal comum)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Vossa Santidade (Papa), Vossa Majestade (reis/rainhas)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Sempre exigem verbo e possessivo na TERCEIRA pessoa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"Vossa" ao falar COM a pessoa; "Sua" ao falar SOBRE ela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pronome de tratamento deve concordar em segunda pessoa gramatical, por se dirigir a quem se fala.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"Vossa Excelência está enganado" — nunca "estás"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"Vossa Excelência" é sujeito de terceira pessoa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verbo concorda nessa pessoa gramatical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Mesmo falando diretamente com a autoridade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Pronomes de tratamento e concordância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Corrija a concordância: "Vossa Excelência estás convidado para a cerimônia."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Pronome de tratamento sempre pede verbo na terceira pessoa.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"Vossa Excelência está convidado para a cerimônia" (verbo na terceira pessoa, não na segunda).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módulo cobriu substantivo, artigo, adjetivo, numeral e as seis classificações de pronome.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 para entender o verbo, próximo grande bloco do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verbo — estrutura, flexões, modo, tempo e aspecto.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