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Estrutura, flexões, modo, tempo e aspecto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Verbo: estrutura, flexões, modo, tempo e aspecto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"Estude!", "Eu estudo", "Se eu estudasse": expressam a mesma atitude do falante?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Modo comunica a postura de quem fala (certeza, dúvida, ordem); tempo apenas situa o fato no eixo cronológico.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três categorias de flexão.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Radical + vogal temática + desinências modo-temporal e número-pessoal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Modo: indicativo (certeza), subjuntivo (dúvida/desejo), imperativo (ordem)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Tempo: situa a ação no eixo presente/passado/futuro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Aspecto: como a ação se desenvolve (concluída, contínua, pontual)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verbo só muda para indicar "quando", sem perceber que também indica a atitude de quem fala.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"cantávamos": quantas informações numa palavra só?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cant- (radical) + a (vogal temática)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 (desinência modo-temporal: pretérito imperfeito)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 (desinência número-pessoal: 1ª pessoa plural)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Modo, tempo e aspecto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Segmente o verbo "cantávamos" em radical, vogal temática e desinências, e identifique o modo e o tempo.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Separe: essa flexão indica atitude (modo), época (tempo) ou desenvolvimento (aspecto)?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cant- (radical) + a (vogal temática) + va (desinência modo-temporal, indicativo pretérito imperfeito) + mos (desinência número-pessoal, 1ª pessoa do plural). Modo: indicativo. Tempo: pretérito imperfeito.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informações diferentes numa mesma flexão verbal.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Modo, tempo e aspecto — base para as próximas aulas sobre conjugação.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conjugação dos verbos regulares (todos os tempos e modos).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