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Conjugação dos Regulares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tempos e modos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Conjugação dos regulares (todos os tempos e modos)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"cantar", "vender" e "partir" seguem exatamente o mesmo padrão de desinências?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conjugação (-AR, -ER, -IR) tem seu próprio conjunto de desinências regulares.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conjugações, cada uma com seu padrão.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1ª conjugação (-AR): cantar — cant-o, cant-as, cant-a...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2ª conjugação (-ER): vender — vend-o, vend-es, vend-e...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3ª conjugação (-IR): partir — part-o, part-es, part-e...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subjuntivo, a vogal temática se inverte entre conjugações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existe um único padrão de conjugação para todos os verbos regulares.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subjuntivo de "cantar" é "cante" (E), e de "vender" é "venda" (A)?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subjuntivo há inversão de vogal temática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1ª conjugação passa a usar 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2ª e 3ª passam a usar 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conjugações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Conjugue o verbo "vender" no presente do indicativo, todas as pessoas.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a conjugação pelo final do infinitivo: -AR, -ER ou -IR.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vendo, tu vendes, ele vende, nós vendemos, vós vendeis, eles vendem.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a conjugação pela vogal temática do infinitivo é o primeiro passo.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conjugação tem seu próprio conjunto de desinências regulares.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verbos irregulares mais cobrados (ser, ter, ir, fazer, pôr e derivados).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