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Irregulares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Ser, ter, ir, fazer, pôr e derivados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irregulares mais cobrados (ser, ter, ir, fazer, pôr e derivados)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"fui" serve tanto para "ser" quanto para "ir" no pretérito perfeito?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duas formas verbais coincidem, o contexto da frase é sempre o que permite identificar qual verbo está sendo usado.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verbos irregulares muito cobrados.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Ser e ir compartilham "fui" no pretérito perfeito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Ter: presente (tenho, tens...) e pretérito irregulares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Fazer: pretérito (fiz) e futuro com radical alterado (farei)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Pôr: conjugação toda irregular (ponho, pões, põe...)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forma verbal corresponde sempre a um único verbo.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"Fui médico" e "Fui ao hospital": mesmo "fui", verbos diferentes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"Fui médico": verbo ser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"Fui ao hospital": verbo ir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contexto decide qual é qual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irregulares e seus derivados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frases "Fui médico por 20 anos" e "Fui ao hospital ontem", a que verbo pertence "fui" em cada uma?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duas formas coincidem, o contexto da frase decide o verbo.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"Fui médico por 20 anos": verbo "ser". "Fui ao hospital ontem": verbo "ir".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Verbos derivados (manter, propor) seguem a mesma irregularidade do verbo original.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Memorizar um verbo irregular ajuda a conjugar toda a sua família.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verbos defectivos, abundantes (particípios duplos) e anômalos.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