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PORTUGUÊS · AULA 44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Defectivos, Abundantes e Anômalos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Particípios duplos e conjugação incompleta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Verbos defectivos, abundantes (particípios duplos) e anômalos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"a empresa faliu" existe, mas "eu falo" (de falir) soa estranho?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Particípio regular usa-se com TER/HAVER; particípio irregular usa-se com SER/ESTAR.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tipos de irregularidade especial.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Defectivo: não tem conjugação completa em todas as pessoas (falir)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Abundante: mais de uma forma de particípio (entregado/entregue)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Anômalo: radical muda completamente entre formas (ser: sou, era, fui)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Regra: TER/HAVER + regular; SER/ESTAR + irregular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cada verbo tem sempre uma única forma fixa de particípio, para qualquer contexto.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"Ele tinha entregado" vs. "O trabalho foi entregue"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 "tinha" (ter): particípio regular "entregado"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 "foi" (ser): particípio irregular "entregue"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auxiliar decide qual forma usar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Defectivo, abundante e anômalo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com o particípio correto de "entregar": "Ele tinha ___ o relatório" / "O relatório foi ___ ontem."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Olhe o verbo auxiliar: TER/HAVER pedem uma forma, SER/ESTAR pedem outra.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"Ele tinha entregado o relatório" (com "ter", particípio regular). "O relatório foi entregue ontem" (com "ser", particípio irregular).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escolha do particípio depende do verbo auxiliar que o acompanha.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TER/HAVER pedem regular; SER/ESTAR pedem irregular.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formas nominais do verbo — infinitivo pessoal/impessoal, gerúndio, particípio.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2026-09-19T04:36:38Z</dcterms:created>
  <dcterms:modified xsi:type="dcterms:W3CDTF">2026-09-19T04:36:38Z</dcterms:modified>
</cp:coreProperties>
</file>